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5" r:id="rId6"/>
    <p:sldId id="262" r:id="rId7"/>
    <p:sldId id="261" r:id="rId8"/>
    <p:sldId id="260" r:id="rId9"/>
    <p:sldId id="264" r:id="rId10"/>
    <p:sldId id="263" r:id="rId11"/>
    <p:sldId id="266" r:id="rId12"/>
    <p:sldId id="268" r:id="rId13"/>
    <p:sldId id="267" r:id="rId14"/>
    <p:sldId id="269" r:id="rId1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08" y="-78"/>
      </p:cViewPr>
      <p:guideLst>
        <p:guide orient="horz" pos="3156"/>
        <p:guide pos="217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F0E17EB-E8A9-4181-95D9-804185DB248C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3950D79-4345-488E-B5EC-FA05154BBC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630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Титульный  лист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1486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Морковь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1065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Помидор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2447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0454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Свекла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2667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Лук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1610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Редис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9663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Огурец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5204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Баклажан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35030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Перец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3283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Картофель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5630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Капуста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950D79-4345-488E-B5EC-FA05154BBCF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2921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9071D2E5-D4CF-4A9F-8DC8-2872E6DC7285}" type="datetimeFigureOut">
              <a:rPr lang="ru-RU" smtClean="0"/>
              <a:pPr/>
              <a:t>27.01.2017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9A75A863-CCFC-422C-B7ED-17D62F0F28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214290"/>
            <a:ext cx="7328573" cy="5253746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79512" y="5733256"/>
            <a:ext cx="8568952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653136"/>
            <a:ext cx="7920879" cy="100811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Русские щи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5949280"/>
            <a:ext cx="8147248" cy="576064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accent5"/>
                </a:solidFill>
              </a:rPr>
              <a:t>    щи </a:t>
            </a:r>
            <a:r>
              <a:rPr lang="ru-RU" sz="2800" dirty="0" smtClean="0">
                <a:solidFill>
                  <a:schemeClr val="accent5"/>
                </a:solidFill>
              </a:rPr>
              <a:t>да </a:t>
            </a:r>
            <a:r>
              <a:rPr lang="ru-RU" sz="2800" dirty="0" smtClean="0">
                <a:solidFill>
                  <a:schemeClr val="accent5"/>
                </a:solidFill>
              </a:rPr>
              <a:t>каша- пища наша.</a:t>
            </a:r>
            <a:endParaRPr lang="ru-RU" sz="2800" dirty="0">
              <a:solidFill>
                <a:srgbClr val="68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214290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 ДОУ </a:t>
            </a:r>
            <a:r>
              <a:rPr lang="ru-RU" dirty="0" err="1" smtClean="0"/>
              <a:t>Тагаевский</a:t>
            </a:r>
            <a:r>
              <a:rPr lang="ru-RU" dirty="0" smtClean="0"/>
              <a:t> детский сад.</a:t>
            </a:r>
            <a:endParaRPr lang="ru-RU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-214345" y="0"/>
            <a:ext cx="850112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Выполнили: </a:t>
            </a: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Каткова Татьяна Николаевна</a:t>
            </a: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Каткова Анжела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5лет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воспитателя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Климина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Т.С.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дрес:Нижегородская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область,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Починковский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с.Тагаево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ул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.Новая д.6</a:t>
            </a: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Телефон учреждения: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88319741731</a:t>
            </a: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17609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785926"/>
            <a:ext cx="3664740" cy="370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600200"/>
            <a:ext cx="3456384" cy="4493096"/>
          </a:xfrm>
        </p:spPr>
        <p:txBody>
          <a:bodyPr>
            <a:normAutofit fontScale="55000" lnSpcReduction="20000"/>
          </a:bodyPr>
          <a:lstStyle/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500 г. говядины </a:t>
            </a: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1 вилок капусты.</a:t>
            </a: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5 </a:t>
            </a:r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картофелин.</a:t>
            </a:r>
            <a:endParaRPr lang="ru-RU" sz="2800" dirty="0" smtClean="0">
              <a:solidFill>
                <a:schemeClr val="accent5"/>
              </a:solidFill>
              <a:latin typeface="+mj-lt"/>
            </a:endParaRP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1-2 луковицы.</a:t>
            </a: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1-2 моркови.</a:t>
            </a: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Зелень по вкусу.</a:t>
            </a:r>
          </a:p>
          <a:p>
            <a:r>
              <a:rPr lang="ru-RU" sz="2800" dirty="0" smtClean="0">
                <a:solidFill>
                  <a:schemeClr val="accent5"/>
                </a:solidFill>
                <a:latin typeface="+mj-lt"/>
              </a:rPr>
              <a:t>Соль.</a:t>
            </a:r>
          </a:p>
          <a:p>
            <a:r>
              <a:rPr lang="ru-RU" sz="2800" dirty="0" smtClean="0">
                <a:latin typeface="+mj-lt"/>
              </a:rPr>
              <a:t>Говядину опустить в воду и варить полчаса, затем добавить капусту и варить еще полчаса, морковь и лук обжариваем и добавляем в месте с картошкой . После добавление всех </a:t>
            </a:r>
            <a:r>
              <a:rPr lang="ru-RU" sz="2800" dirty="0" smtClean="0">
                <a:latin typeface="+mj-lt"/>
              </a:rPr>
              <a:t>ингредиентов</a:t>
            </a:r>
            <a:r>
              <a:rPr lang="ru-RU" sz="2800" dirty="0" smtClean="0">
                <a:latin typeface="+mj-lt"/>
              </a:rPr>
              <a:t>  </a:t>
            </a:r>
            <a:r>
              <a:rPr lang="ru-RU" sz="2800" dirty="0" smtClean="0">
                <a:latin typeface="+mj-lt"/>
              </a:rPr>
              <a:t>кастрюлю перемещаем в духовку на 2 часа. достаем из </a:t>
            </a:r>
            <a:r>
              <a:rPr lang="ru-RU" sz="2800" dirty="0" smtClean="0">
                <a:latin typeface="+mj-lt"/>
              </a:rPr>
              <a:t>духовки, </a:t>
            </a:r>
            <a:r>
              <a:rPr lang="ru-RU" sz="2800" dirty="0" smtClean="0">
                <a:latin typeface="+mj-lt"/>
              </a:rPr>
              <a:t>добавляем зелень и </a:t>
            </a:r>
            <a:r>
              <a:rPr lang="ru-RU" sz="2800" dirty="0" smtClean="0">
                <a:latin typeface="+mj-lt"/>
              </a:rPr>
              <a:t>Приятного </a:t>
            </a:r>
            <a:r>
              <a:rPr lang="ru-RU" sz="2800" dirty="0" smtClean="0">
                <a:latin typeface="+mj-lt"/>
              </a:rPr>
              <a:t>аппетита.</a:t>
            </a:r>
          </a:p>
          <a:p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Рецепт: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1288"/>
            <a:ext cx="9036496" cy="848716"/>
          </a:xfrm>
          <a:prstGeom prst="rect">
            <a:avLst/>
          </a:prstGeom>
        </p:spPr>
      </p:pic>
      <p:pic>
        <p:nvPicPr>
          <p:cNvPr id="15361" name="Picture 1" descr="C:\Users\Сергей\Downloads\tCbuLUPrN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642918"/>
            <a:ext cx="3200066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960661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03778">
            <a:off x="4541043" y="3236280"/>
            <a:ext cx="4176001" cy="20880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87898">
            <a:off x="336458" y="3213678"/>
            <a:ext cx="4320001" cy="2160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История нашего супа: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000240"/>
            <a:ext cx="8247290" cy="428628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рецепт </a:t>
            </a:r>
            <a:r>
              <a:rPr lang="ru-RU" dirty="0" smtClean="0"/>
              <a:t>супа </a:t>
            </a:r>
            <a:r>
              <a:rPr lang="ru-RU" dirty="0" smtClean="0"/>
              <a:t>в нашей семье передается по маминой линии. В военное время, как рассказывает моя прабабушка, в 1942-43 году было очень тяжело, было мало продуктов, старались помогать друг другу чем могли. И было очень мало времени для готовки, так как взрослые всегда работали в колхозах, на полях, дети же старались, как могли помочь своим родителя. Суп в </a:t>
            </a:r>
            <a:r>
              <a:rPr lang="ru-RU" dirty="0" smtClean="0"/>
              <a:t>СТАРИНУ</a:t>
            </a:r>
            <a:r>
              <a:rPr lang="ru-RU" dirty="0" smtClean="0"/>
              <a:t> </a:t>
            </a:r>
            <a:r>
              <a:rPr lang="ru-RU" dirty="0" smtClean="0"/>
              <a:t>варили в печи, так как было это очень удобно, брали нужные продукты, резали и все </a:t>
            </a:r>
            <a:r>
              <a:rPr lang="ru-RU" dirty="0" smtClean="0"/>
              <a:t>ЛОЖИЛИ </a:t>
            </a:r>
            <a:r>
              <a:rPr lang="ru-RU" dirty="0" smtClean="0"/>
              <a:t>в </a:t>
            </a:r>
            <a:r>
              <a:rPr lang="ru-RU" dirty="0" smtClean="0"/>
              <a:t>ЧУГУНОК</a:t>
            </a:r>
            <a:r>
              <a:rPr lang="ru-RU" dirty="0" smtClean="0"/>
              <a:t>, </a:t>
            </a:r>
            <a:r>
              <a:rPr lang="ru-RU" dirty="0" smtClean="0"/>
              <a:t>ставили в печь, и суп сам варил и томился. Когда нам прабабушка рассказывает про своё детство, она всегда говорит: о том как им было тяжело, но вкуснее </a:t>
            </a:r>
            <a:r>
              <a:rPr lang="ru-RU" dirty="0" err="1" smtClean="0"/>
              <a:t>еды,чем</a:t>
            </a:r>
            <a:r>
              <a:rPr lang="ru-RU" dirty="0" smtClean="0"/>
              <a:t> </a:t>
            </a:r>
            <a:r>
              <a:rPr lang="ru-RU" dirty="0" smtClean="0"/>
              <a:t>в то время она не ела. И передовая рецепт нам с сестренками она говорит всегда: </a:t>
            </a:r>
            <a:r>
              <a:rPr lang="ru-RU" dirty="0" smtClean="0"/>
              <a:t>-»Русские </a:t>
            </a:r>
            <a:r>
              <a:rPr lang="ru-RU" dirty="0" smtClean="0"/>
              <a:t>щи нужно готовить только в духовке</a:t>
            </a:r>
            <a:r>
              <a:rPr lang="ru-RU" dirty="0" smtClean="0"/>
              <a:t>.»</a:t>
            </a:r>
            <a:endParaRPr lang="ru-RU" dirty="0" smtClean="0"/>
          </a:p>
          <a:p>
            <a:endParaRPr lang="ru-RU" sz="2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94614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556792"/>
            <a:ext cx="4825100" cy="4068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8401080" cy="4480560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Возникновение супа связывают с появлением на Древнем Востоке глубокой гончарной посуды. В Европе же «расцвет супов» произошёл гораздо позже, когда изобрели фаянс. Конечно, и до этих событий человек умел варить продукты, но обычно не употреблял в пищу жидкое составляющее, оставляя лишь густую часть. «Настоящий» же суп появился когда наши предки научились выбирать лучшие составляющие части и грамотно комбинировать их.</a:t>
            </a:r>
          </a:p>
          <a:p>
            <a:r>
              <a:rPr lang="ru-RU" sz="2800" dirty="0" smtClean="0"/>
              <a:t>Сейчас больше всего любят суп в России и в Китае, причём, если мы привыкли видеть его на столе в обед, то азиаты едят главное блюдо на завтрак. Между прочим, на Руси слово суп появилось только в эпоху Петра Великого, и называли так сначала только иностранные жидкие блюда, а свои именовали похлёбками. Своей популярности суп обязан необычными свойствами.</a:t>
            </a:r>
          </a:p>
          <a:p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01080" cy="1371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История происхождения супа в </a:t>
            </a:r>
            <a:r>
              <a:rPr lang="ru-RU" b="1" dirty="0" err="1" smtClean="0">
                <a:solidFill>
                  <a:srgbClr val="FF0000"/>
                </a:solidFill>
              </a:rPr>
              <a:t>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7272"/>
            <a:ext cx="9035480" cy="9641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74486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0" y="2374998"/>
            <a:ext cx="3153601" cy="34560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64904"/>
            <a:ext cx="3292475" cy="338267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15328" cy="1371600"/>
          </a:xfrm>
        </p:spPr>
        <p:txBody>
          <a:bodyPr/>
          <a:lstStyle/>
          <a:p>
            <a:r>
              <a:rPr lang="ru-RU" b="1" dirty="0" smtClean="0"/>
              <a:t>Полезные свойства супа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572768"/>
            <a:ext cx="8319298" cy="3999372"/>
          </a:xfrm>
        </p:spPr>
        <p:txBody>
          <a:bodyPr/>
          <a:lstStyle/>
          <a:p>
            <a:r>
              <a:rPr lang="ru-RU" sz="2400" b="1" dirty="0" smtClean="0"/>
              <a:t>1</a:t>
            </a:r>
            <a:r>
              <a:rPr lang="ru-RU" sz="2000" b="1" dirty="0" smtClean="0"/>
              <a:t>)  Мясной бульон укрепит организм и поможет справиться с простудой; 2)Тёплые овощные супы успокоят и снимут стресс; 3) Холодные варианты первого прекрасно освежают и тонизируют; 4)Суп эффективен при заболеваниях пищеварительной системы;5) Китайская похлёбка сохраняет баланс </a:t>
            </a:r>
            <a:r>
              <a:rPr lang="ru-RU" sz="2000" b="1" dirty="0" err="1" smtClean="0"/>
              <a:t>инь</a:t>
            </a:r>
            <a:r>
              <a:rPr lang="ru-RU" sz="2000" b="1" dirty="0" smtClean="0"/>
              <a:t> и янь;6)Венгерский суп-гуляш объявлен «памятником культурного наследия» и отдан под охрану ЮНЕСКО.</a:t>
            </a:r>
          </a:p>
          <a:p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36219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897144"/>
            <a:ext cx="1948230" cy="16560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090" y="2492375"/>
            <a:ext cx="5082220" cy="363378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180" y="4725144"/>
            <a:ext cx="2092300" cy="1764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01144"/>
            <a:ext cx="2726550" cy="2988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03" y="5553144"/>
            <a:ext cx="1872000" cy="936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931224" cy="183612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Кушайте,   ребятки,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u="sng" dirty="0" smtClean="0">
                <a:solidFill>
                  <a:srgbClr val="FF0000"/>
                </a:solidFill>
              </a:rPr>
              <a:t>Витамины   с   грядки!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21877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714488"/>
            <a:ext cx="4699222" cy="4479925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Меня зовут: Каткова Анжела, мне пять лет. Я живу в селе </a:t>
            </a:r>
            <a:r>
              <a:rPr lang="ru-RU" sz="2800" dirty="0" err="1" smtClean="0"/>
              <a:t>Тагаево</a:t>
            </a:r>
            <a:r>
              <a:rPr lang="ru-RU" sz="2800" dirty="0" smtClean="0"/>
              <a:t>, в моей семье пять человек.</a:t>
            </a:r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Это я!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3296"/>
            <a:ext cx="9036496" cy="764704"/>
          </a:xfrm>
          <a:prstGeom prst="rect">
            <a:avLst/>
          </a:prstGeom>
        </p:spPr>
      </p:pic>
      <p:pic>
        <p:nvPicPr>
          <p:cNvPr id="27649" name="Picture 1" descr="C:\Users\Сергей\Downloads\9keOaxAaFn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500042"/>
            <a:ext cx="4508999" cy="601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761412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66" y="2214554"/>
            <a:ext cx="2138362" cy="384016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1643050"/>
            <a:ext cx="4151397" cy="4479925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71472" y="1500174"/>
            <a:ext cx="7572428" cy="44805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 я вам хочу рассказать  </a:t>
            </a:r>
            <a:r>
              <a:rPr lang="ru-RU" sz="2400" dirty="0" smtClean="0"/>
              <a:t>нашу </a:t>
            </a:r>
            <a:r>
              <a:rPr lang="ru-RU" sz="2400" dirty="0" smtClean="0"/>
              <a:t>историю: про то как я первый раз с мамой готовила </a:t>
            </a:r>
            <a:r>
              <a:rPr lang="ru-RU" sz="2400" dirty="0" smtClean="0"/>
              <a:t>«Русские щи».  </a:t>
            </a:r>
            <a:r>
              <a:rPr lang="ru-RU" sz="2400" dirty="0" smtClean="0"/>
              <a:t>Когда моя мама уезжает учиться (на сессию), у нас готовит папа  или моя сестренка </a:t>
            </a:r>
            <a:r>
              <a:rPr lang="ru-RU" sz="2400" dirty="0" err="1" smtClean="0"/>
              <a:t>Настюшенька</a:t>
            </a:r>
            <a:r>
              <a:rPr lang="ru-RU" sz="2400" dirty="0" smtClean="0"/>
              <a:t>. Я всегда прошу ей помочь, приготовить </a:t>
            </a:r>
            <a:r>
              <a:rPr lang="ru-RU" sz="2400" dirty="0" smtClean="0"/>
              <a:t>еду</a:t>
            </a:r>
            <a:r>
              <a:rPr lang="ru-RU" sz="2400" dirty="0" smtClean="0"/>
              <a:t>, </a:t>
            </a:r>
            <a:r>
              <a:rPr lang="ru-RU" sz="2400" dirty="0" smtClean="0"/>
              <a:t>но Настя всегда говорит, что я маленькая и мне еще рано.  Но когда моя мамочка приехала я ее попросила приготовить на обед нам суп, мама подумала и ответила: - давай готовить вместе, может он будет вкуснее?!</a:t>
            </a:r>
          </a:p>
          <a:p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01199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142984"/>
            <a:ext cx="4308194" cy="4479925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143504" y="500042"/>
            <a:ext cx="3384376" cy="42359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Когда мы стали готовить суп, мама придумала историю про морковку, как ей было скучно быть одной без друзей.</a:t>
            </a:r>
          </a:p>
          <a:p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5304"/>
            <a:ext cx="9036496" cy="692696"/>
          </a:xfrm>
          <a:prstGeom prst="rect">
            <a:avLst/>
          </a:prstGeom>
        </p:spPr>
      </p:pic>
      <p:pic>
        <p:nvPicPr>
          <p:cNvPr id="23553" name="Picture 1" descr="C:\Users\Сергей\Downloads\9fd8sgV-Zt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28604"/>
            <a:ext cx="4050000" cy="54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519682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00108"/>
            <a:ext cx="3292475" cy="5001287"/>
          </a:xfr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28604"/>
            <a:ext cx="4143404" cy="6000792"/>
          </a:xfrm>
        </p:spPr>
        <p:txBody>
          <a:bodyPr/>
          <a:lstStyle/>
          <a:p>
            <a:r>
              <a:rPr lang="ru-RU" sz="2000" dirty="0" smtClean="0"/>
              <a:t>Жила одна морковка </a:t>
            </a:r>
            <a:r>
              <a:rPr lang="ru-RU" sz="2000" dirty="0" err="1" smtClean="0"/>
              <a:t>Ребит</a:t>
            </a:r>
            <a:r>
              <a:rPr lang="ru-RU" sz="2000" dirty="0" smtClean="0"/>
              <a:t>, у неё было много братьев и сестер морковок. Но </a:t>
            </a:r>
            <a:r>
              <a:rPr lang="ru-RU" sz="2000" dirty="0" err="1" smtClean="0"/>
              <a:t>Ребиту</a:t>
            </a:r>
            <a:r>
              <a:rPr lang="ru-RU" sz="2000" dirty="0" smtClean="0"/>
              <a:t> было с ними скучно, и </a:t>
            </a:r>
            <a:r>
              <a:rPr lang="ru-RU" sz="2000" dirty="0" err="1" smtClean="0"/>
              <a:t>Ребит</a:t>
            </a:r>
            <a:r>
              <a:rPr lang="ru-RU" sz="2000" dirty="0" smtClean="0"/>
              <a:t> так </a:t>
            </a:r>
            <a:r>
              <a:rPr lang="ru-RU" sz="2000" dirty="0" smtClean="0"/>
              <a:t>хотела </a:t>
            </a:r>
            <a:r>
              <a:rPr lang="ru-RU" sz="2000" dirty="0" smtClean="0"/>
              <a:t>найти себе новых  друзей. </a:t>
            </a:r>
            <a:r>
              <a:rPr lang="ru-RU" sz="2000" dirty="0" smtClean="0"/>
              <a:t> </a:t>
            </a:r>
            <a:r>
              <a:rPr lang="ru-RU" sz="2000" dirty="0" smtClean="0"/>
              <a:t>когда </a:t>
            </a:r>
            <a:r>
              <a:rPr lang="ru-RU" sz="2000" dirty="0" err="1" smtClean="0"/>
              <a:t>Ребит</a:t>
            </a:r>
            <a:r>
              <a:rPr lang="ru-RU" sz="2000" dirty="0" smtClean="0"/>
              <a:t> увидел, что на </a:t>
            </a:r>
            <a:r>
              <a:rPr lang="ru-RU" sz="2000" dirty="0" smtClean="0"/>
              <a:t>кухне стали </a:t>
            </a:r>
            <a:r>
              <a:rPr lang="ru-RU" sz="2000" dirty="0" smtClean="0"/>
              <a:t>что- то </a:t>
            </a:r>
            <a:r>
              <a:rPr lang="ru-RU" sz="2000" dirty="0" smtClean="0"/>
              <a:t>готовить, она подкатилась под руку</a:t>
            </a:r>
            <a:r>
              <a:rPr lang="ru-RU" sz="2000" dirty="0" smtClean="0"/>
              <a:t>. И так </a:t>
            </a:r>
            <a:r>
              <a:rPr lang="ru-RU" sz="2000" dirty="0" smtClean="0"/>
              <a:t>наша </a:t>
            </a:r>
            <a:r>
              <a:rPr lang="ru-RU" sz="2000" dirty="0" err="1" smtClean="0"/>
              <a:t>Ребит</a:t>
            </a:r>
            <a:r>
              <a:rPr lang="ru-RU" sz="2000" dirty="0" smtClean="0"/>
              <a:t> </a:t>
            </a:r>
            <a:r>
              <a:rPr lang="ru-RU" sz="2000" dirty="0" smtClean="0"/>
              <a:t>оказалась </a:t>
            </a:r>
            <a:r>
              <a:rPr lang="ru-RU" sz="2000" dirty="0" smtClean="0"/>
              <a:t>у мамы в </a:t>
            </a:r>
            <a:r>
              <a:rPr lang="ru-RU" sz="2000" dirty="0" smtClean="0"/>
              <a:t>руке, </a:t>
            </a:r>
            <a:r>
              <a:rPr lang="ru-RU" sz="2000" dirty="0" smtClean="0"/>
              <a:t>она </a:t>
            </a:r>
            <a:r>
              <a:rPr lang="ru-RU" sz="2000" dirty="0" smtClean="0"/>
              <a:t>её </a:t>
            </a:r>
            <a:r>
              <a:rPr lang="ru-RU" sz="2000" dirty="0" smtClean="0"/>
              <a:t>почистила и дала мне </a:t>
            </a:r>
            <a:r>
              <a:rPr lang="ru-RU" sz="2000" dirty="0" smtClean="0"/>
              <a:t> </a:t>
            </a:r>
            <a:r>
              <a:rPr lang="ru-RU" sz="2000" dirty="0" smtClean="0"/>
              <a:t>потереть на терки, </a:t>
            </a:r>
            <a:r>
              <a:rPr lang="ru-RU" sz="2000" dirty="0" smtClean="0"/>
              <a:t>что- </a:t>
            </a:r>
            <a:r>
              <a:rPr lang="ru-RU" sz="2000" dirty="0" smtClean="0"/>
              <a:t>бы </a:t>
            </a:r>
            <a:r>
              <a:rPr lang="ru-RU" sz="2000" dirty="0" smtClean="0"/>
              <a:t>она подружилась </a:t>
            </a:r>
            <a:r>
              <a:rPr lang="ru-RU" sz="2000" dirty="0" smtClean="0"/>
              <a:t>с луком. </a:t>
            </a:r>
            <a:endParaRPr lang="ru-RU" sz="2000" b="1" dirty="0">
              <a:solidFill>
                <a:schemeClr val="accent5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1572768"/>
            <a:ext cx="3525016" cy="632096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5"/>
                </a:solidFill>
              </a:rPr>
              <a:t>Текст слайда</a:t>
            </a:r>
            <a:endParaRPr lang="ru-RU" sz="2400" b="1" dirty="0">
              <a:solidFill>
                <a:schemeClr val="accent5"/>
              </a:solidFill>
            </a:endParaRPr>
          </a:p>
        </p:txBody>
      </p:sp>
      <p:pic>
        <p:nvPicPr>
          <p:cNvPr id="21505" name="Picture 1" descr="C:\Users\Сергей\Downloads\JMf_nF1rhF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4000" y="1357298"/>
            <a:ext cx="4800000" cy="36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610227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7923">
            <a:off x="1132112" y="1027968"/>
            <a:ext cx="2678040" cy="4644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471858" cy="448056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Когда </a:t>
            </a:r>
            <a:r>
              <a:rPr lang="ru-RU" sz="2800" dirty="0" err="1" smtClean="0"/>
              <a:t>Ребит</a:t>
            </a:r>
            <a:r>
              <a:rPr lang="ru-RU" sz="2800" dirty="0" smtClean="0"/>
              <a:t> познакомилась с луком, то лучок рассказал морковке, что у них скоро еще появятся друзья- это картошка, </a:t>
            </a:r>
            <a:r>
              <a:rPr lang="ru-RU" sz="2800" dirty="0" err="1" smtClean="0"/>
              <a:t>капустка</a:t>
            </a:r>
            <a:r>
              <a:rPr lang="ru-RU" sz="2800" dirty="0" smtClean="0"/>
              <a:t> и </a:t>
            </a:r>
            <a:r>
              <a:rPr lang="ru-RU" sz="2800" dirty="0" smtClean="0"/>
              <a:t> укроп. </a:t>
            </a:r>
            <a:r>
              <a:rPr lang="ru-RU" sz="2800" dirty="0" err="1" smtClean="0"/>
              <a:t>Ребит</a:t>
            </a:r>
            <a:r>
              <a:rPr lang="ru-RU" sz="2800" dirty="0" smtClean="0"/>
              <a:t> так </a:t>
            </a:r>
            <a:r>
              <a:rPr lang="ru-RU" sz="2800" dirty="0" smtClean="0"/>
              <a:t>обрадовалась, </a:t>
            </a:r>
            <a:r>
              <a:rPr lang="ru-RU" sz="2800" dirty="0" smtClean="0"/>
              <a:t>что даже не </a:t>
            </a:r>
            <a:r>
              <a:rPr lang="ru-RU" sz="2800" dirty="0" smtClean="0"/>
              <a:t>верила </a:t>
            </a:r>
            <a:r>
              <a:rPr lang="ru-RU" sz="2800" dirty="0" smtClean="0"/>
              <a:t>своему счастью, что </a:t>
            </a:r>
            <a:r>
              <a:rPr lang="ru-RU" sz="2800" dirty="0" smtClean="0"/>
              <a:t>может быть </a:t>
            </a:r>
            <a:r>
              <a:rPr lang="ru-RU" sz="2800" dirty="0" smtClean="0"/>
              <a:t>так много друзей у </a:t>
            </a:r>
            <a:r>
              <a:rPr lang="ru-RU" sz="2800" dirty="0" smtClean="0"/>
              <a:t>неё. </a:t>
            </a:r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1288"/>
            <a:ext cx="9036496" cy="820712"/>
          </a:xfrm>
          <a:prstGeom prst="rect">
            <a:avLst/>
          </a:prstGeom>
        </p:spPr>
      </p:pic>
      <p:pic>
        <p:nvPicPr>
          <p:cNvPr id="19457" name="Picture 1" descr="C:\Users\Сергей\Downloads\BbgmwvzaSJ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714356"/>
            <a:ext cx="3510000" cy="46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884243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6173">
            <a:off x="1115616" y="2924944"/>
            <a:ext cx="2609280" cy="3456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574801"/>
            <a:ext cx="3888432" cy="492603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Когда лук и </a:t>
            </a:r>
            <a:r>
              <a:rPr lang="ru-RU" dirty="0" err="1" smtClean="0"/>
              <a:t>Ребит</a:t>
            </a:r>
            <a:r>
              <a:rPr lang="ru-RU" dirty="0" smtClean="0"/>
              <a:t> оказались в компании остальных </a:t>
            </a:r>
            <a:r>
              <a:rPr lang="ru-RU" dirty="0" smtClean="0"/>
              <a:t>овощей, </a:t>
            </a:r>
            <a:r>
              <a:rPr lang="ru-RU" dirty="0" smtClean="0"/>
              <a:t>которые уже варились в мясном </a:t>
            </a:r>
            <a:r>
              <a:rPr lang="ru-RU" dirty="0" smtClean="0"/>
              <a:t>бульоне. </a:t>
            </a:r>
            <a:r>
              <a:rPr lang="ru-RU" dirty="0" smtClean="0"/>
              <a:t>О</a:t>
            </a:r>
            <a:r>
              <a:rPr lang="ru-RU" dirty="0" smtClean="0"/>
              <a:t>вощи </a:t>
            </a:r>
            <a:r>
              <a:rPr lang="ru-RU" dirty="0" smtClean="0"/>
              <a:t>встретили </a:t>
            </a:r>
            <a:r>
              <a:rPr lang="ru-RU" dirty="0" err="1" smtClean="0"/>
              <a:t>Ребита</a:t>
            </a:r>
            <a:r>
              <a:rPr lang="ru-RU" dirty="0" smtClean="0"/>
              <a:t> очень </a:t>
            </a:r>
            <a:r>
              <a:rPr lang="ru-RU" dirty="0" smtClean="0"/>
              <a:t>тепло </a:t>
            </a:r>
            <a:r>
              <a:rPr lang="ru-RU" dirty="0" smtClean="0"/>
              <a:t>и ласково и раскрыли морковке, что они готовятся на </a:t>
            </a:r>
            <a:r>
              <a:rPr lang="ru-RU" dirty="0" smtClean="0"/>
              <a:t>обед и </a:t>
            </a:r>
            <a:r>
              <a:rPr lang="ru-RU" dirty="0" smtClean="0"/>
              <a:t>принесут очень большую пользу, так как суп очень полезен для желудка. </a:t>
            </a:r>
            <a:r>
              <a:rPr lang="ru-RU" dirty="0" smtClean="0"/>
              <a:t> </a:t>
            </a:r>
            <a:r>
              <a:rPr lang="ru-RU" dirty="0" smtClean="0"/>
              <a:t>Е</a:t>
            </a:r>
            <a:r>
              <a:rPr lang="ru-RU" dirty="0" smtClean="0"/>
              <a:t>сть </a:t>
            </a:r>
            <a:r>
              <a:rPr lang="ru-RU" dirty="0" smtClean="0"/>
              <a:t>даже французская пословица: ешь суп и живи до ста лет.</a:t>
            </a:r>
          </a:p>
          <a:p>
            <a:endParaRPr lang="ru-RU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16853">
            <a:off x="5119402" y="2947787"/>
            <a:ext cx="2943360" cy="3456000"/>
          </a:xfrm>
          <a:prstGeom prst="rect">
            <a:avLst/>
          </a:prstGeom>
        </p:spPr>
      </p:pic>
      <p:pic>
        <p:nvPicPr>
          <p:cNvPr id="17409" name="Picture 1" descr="C:\Users\Сергей\Downloads\kDv-Dj5owT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142984"/>
            <a:ext cx="3714776" cy="5251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912750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810" y="214290"/>
            <a:ext cx="4439999" cy="2664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71480"/>
            <a:ext cx="3865262" cy="2375992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51520" y="214290"/>
            <a:ext cx="8424936" cy="285467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После того как мама мне рассказала историю, она спросила: -Анжела, а как готовятся русские щи?  Какой вам рецепт рассказывала бабушка?</a:t>
            </a:r>
          </a:p>
          <a:p>
            <a:r>
              <a:rPr lang="ru-RU" dirty="0" smtClean="0"/>
              <a:t>- </a:t>
            </a:r>
            <a:r>
              <a:rPr lang="ru-RU" dirty="0" smtClean="0"/>
              <a:t>«Русские </a:t>
            </a:r>
            <a:r>
              <a:rPr lang="ru-RU" dirty="0" smtClean="0"/>
              <a:t>щи, готовятся в печи. </a:t>
            </a:r>
            <a:r>
              <a:rPr lang="ru-RU" dirty="0" smtClean="0"/>
              <a:t>Мама, </a:t>
            </a:r>
            <a:r>
              <a:rPr lang="ru-RU" dirty="0" smtClean="0"/>
              <a:t>но у нас нет печки и как же нам быть</a:t>
            </a:r>
            <a:r>
              <a:rPr lang="ru-RU" dirty="0" smtClean="0"/>
              <a:t>?» </a:t>
            </a:r>
            <a:r>
              <a:rPr lang="ru-RU" dirty="0" smtClean="0"/>
              <a:t>Сказала Анжела.</a:t>
            </a:r>
          </a:p>
          <a:p>
            <a:r>
              <a:rPr lang="ru-RU" dirty="0" smtClean="0"/>
              <a:t>-»Не </a:t>
            </a:r>
            <a:r>
              <a:rPr lang="ru-RU" dirty="0" smtClean="0"/>
              <a:t>переживай, у нас есть духовка, наши щи будут томиться в </a:t>
            </a:r>
            <a:r>
              <a:rPr lang="ru-RU" dirty="0" smtClean="0"/>
              <a:t>ней». </a:t>
            </a:r>
            <a:r>
              <a:rPr lang="ru-RU" dirty="0" smtClean="0"/>
              <a:t>Ответила мама.</a:t>
            </a:r>
          </a:p>
          <a:p>
            <a:endParaRPr lang="ru-RU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14337" name="Picture 1" descr="C:\Users\Сергей\Downloads\Hs6i08npnM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000372"/>
            <a:ext cx="4800000" cy="36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809984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857364"/>
            <a:ext cx="4101737" cy="3924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076056" y="642918"/>
            <a:ext cx="3528392" cy="5437842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И с мамой поставили наш суп в духовку на два часа, через два часа мы достали </a:t>
            </a:r>
            <a:r>
              <a:rPr lang="ru-RU" sz="2800" dirty="0" smtClean="0"/>
              <a:t>наши «Русские </a:t>
            </a:r>
            <a:r>
              <a:rPr lang="ru-RU" sz="2800" dirty="0" smtClean="0"/>
              <a:t>щи</a:t>
            </a:r>
            <a:r>
              <a:rPr lang="ru-RU" sz="2800" dirty="0" smtClean="0"/>
              <a:t>». </a:t>
            </a:r>
            <a:r>
              <a:rPr lang="ru-RU" sz="2800" dirty="0" smtClean="0"/>
              <a:t>О</a:t>
            </a:r>
            <a:r>
              <a:rPr lang="ru-RU" sz="2800" dirty="0" smtClean="0"/>
              <a:t>ни </a:t>
            </a:r>
            <a:r>
              <a:rPr lang="ru-RU" sz="2800" dirty="0" smtClean="0"/>
              <a:t>были такого насыщенного желто-золотистого  цвета. И я могу сказать:- </a:t>
            </a:r>
            <a:r>
              <a:rPr lang="ru-RU" sz="2800" dirty="0" smtClean="0"/>
              <a:t>Э</a:t>
            </a:r>
            <a:r>
              <a:rPr lang="ru-RU" sz="2800" dirty="0" smtClean="0"/>
              <a:t>то </a:t>
            </a:r>
            <a:r>
              <a:rPr lang="ru-RU" sz="2800" dirty="0" smtClean="0"/>
              <a:t>был самый вкусный суп который я </a:t>
            </a:r>
            <a:r>
              <a:rPr lang="ru-RU" sz="2800" dirty="0" smtClean="0"/>
              <a:t>ела!</a:t>
            </a:r>
            <a:endParaRPr lang="ru-RU" sz="2800" dirty="0" smtClean="0"/>
          </a:p>
          <a:p>
            <a:endParaRPr lang="ru-RU" sz="2800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7272"/>
            <a:ext cx="9035480" cy="980728"/>
          </a:xfrm>
          <a:prstGeom prst="rect">
            <a:avLst/>
          </a:prstGeom>
        </p:spPr>
      </p:pic>
      <p:pic>
        <p:nvPicPr>
          <p:cNvPr id="12289" name="Picture 1" descr="C:\Users\Сергей\Downloads\lWCIWPvezq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4800000" cy="36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853733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350</TotalTime>
  <Words>933</Words>
  <Application>Microsoft Office PowerPoint</Application>
  <PresentationFormat>Экран (4:3)</PresentationFormat>
  <Paragraphs>73</Paragraphs>
  <Slides>14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Главная</vt:lpstr>
      <vt:lpstr>Русские щи</vt:lpstr>
      <vt:lpstr>Это я!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Рецепт:</vt:lpstr>
      <vt:lpstr>История нашего супа:</vt:lpstr>
      <vt:lpstr>История происхождения супа в россии</vt:lpstr>
      <vt:lpstr>Полезные свойства супа</vt:lpstr>
      <vt:lpstr>Кушайте,   ребятки, Витамины   с   грядки!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ОВОЩИ</dc:title>
  <dc:creator>Садовская Е Е</dc:creator>
  <dc:description>Шаблон презентации ОВОЩИ</dc:description>
  <cp:lastModifiedBy>Сергей</cp:lastModifiedBy>
  <cp:revision>43</cp:revision>
  <dcterms:created xsi:type="dcterms:W3CDTF">2016-03-08T13:51:18Z</dcterms:created>
  <dcterms:modified xsi:type="dcterms:W3CDTF">2017-01-27T12:16:58Z</dcterms:modified>
</cp:coreProperties>
</file>